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60"/>
    <p:restoredTop sz="96208"/>
  </p:normalViewPr>
  <p:slideViewPr>
    <p:cSldViewPr snapToGrid="0" snapToObjects="1">
      <p:cViewPr varScale="1">
        <p:scale>
          <a:sx n="98" d="100"/>
          <a:sy n="98" d="100"/>
        </p:scale>
        <p:origin x="216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60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77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73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75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02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92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3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50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44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09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6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63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8F0BB7-AC32-7242-A69C-23012D0D6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63"/>
          <a:stretch/>
        </p:blipFill>
        <p:spPr>
          <a:xfrm>
            <a:off x="1956165" y="1034798"/>
            <a:ext cx="4258565" cy="21811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00862F-E84C-8A45-A9B4-273FFAB90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646" y="3268601"/>
            <a:ext cx="2644732" cy="26690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44CF30-9DBE-FC4E-BC3D-F0B7479E8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6164" y="428680"/>
            <a:ext cx="4312538" cy="5719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0EF4AD-16A5-5B4E-B509-CC600D911D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66"/>
          <a:stretch/>
        </p:blipFill>
        <p:spPr>
          <a:xfrm>
            <a:off x="2105444" y="1604070"/>
            <a:ext cx="2676209" cy="1427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292C26-3803-B340-B284-8E8A49B91C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4008" y="841169"/>
            <a:ext cx="3019722" cy="2568376"/>
          </a:xfrm>
          <a:prstGeom prst="rect">
            <a:avLst/>
          </a:prstGeom>
        </p:spPr>
      </p:pic>
      <p:pic>
        <p:nvPicPr>
          <p:cNvPr id="12" name="Picture 11" descr="A screenshot of a map&#10;&#10;Description automatically generated">
            <a:extLst>
              <a:ext uri="{FF2B5EF4-FFF2-40B4-BE49-F238E27FC236}">
                <a16:creationId xmlns:a16="http://schemas.microsoft.com/office/drawing/2014/main" id="{FF215E19-6DE0-D643-AC57-C00EC14335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2706" y="3469589"/>
            <a:ext cx="4275279" cy="24048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180A7A-482B-1447-AE8D-0CFB52362E00}"/>
              </a:ext>
            </a:extLst>
          </p:cNvPr>
          <p:cNvSpPr txBox="1"/>
          <p:nvPr/>
        </p:nvSpPr>
        <p:spPr>
          <a:xfrm>
            <a:off x="1524000" y="59645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99ED65-74CF-9340-9D6F-3D79FFE7C818}"/>
              </a:ext>
            </a:extLst>
          </p:cNvPr>
          <p:cNvSpPr txBox="1"/>
          <p:nvPr/>
        </p:nvSpPr>
        <p:spPr>
          <a:xfrm>
            <a:off x="6344866" y="57992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F324B8-072C-424F-87BE-D5AC1E1E7D6B}"/>
              </a:ext>
            </a:extLst>
          </p:cNvPr>
          <p:cNvSpPr txBox="1"/>
          <p:nvPr/>
        </p:nvSpPr>
        <p:spPr>
          <a:xfrm>
            <a:off x="1524085" y="31587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FD05E0-1A4B-B645-9EA0-C5C94BDF2BD4}"/>
              </a:ext>
            </a:extLst>
          </p:cNvPr>
          <p:cNvSpPr txBox="1"/>
          <p:nvPr/>
        </p:nvSpPr>
        <p:spPr>
          <a:xfrm>
            <a:off x="6344951" y="314225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867388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B3EF35-FB22-5341-97B5-7CF8997E08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3" t="36189" r="4073" b="35346"/>
          <a:stretch/>
        </p:blipFill>
        <p:spPr>
          <a:xfrm>
            <a:off x="778025" y="364357"/>
            <a:ext cx="5322029" cy="123692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029D8E2-6047-4C46-B6AE-2819C9AEDE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459"/>
          <a:stretch/>
        </p:blipFill>
        <p:spPr>
          <a:xfrm>
            <a:off x="668603" y="1855145"/>
            <a:ext cx="2240583" cy="205836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437E495-AD70-AA4B-8640-725099635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555" y="2981800"/>
            <a:ext cx="5687292" cy="451698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6334A11-0484-FC45-8311-47C1D1ABD0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9794" y="338924"/>
            <a:ext cx="4612194" cy="461219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8BBB4CF-5320-E04C-9FB7-F215F884E6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4372" y="4160434"/>
            <a:ext cx="2656080" cy="151776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5356BB2-C31D-2340-BFBD-029BB9A9A8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249" y="4160434"/>
            <a:ext cx="2656080" cy="15177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B0DABE9-FE33-684D-859B-441C0C794A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880"/>
          <a:stretch/>
        </p:blipFill>
        <p:spPr>
          <a:xfrm>
            <a:off x="3142746" y="1855145"/>
            <a:ext cx="2939332" cy="205836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302427" y="33892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6240936" y="33892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302427" y="185514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302427" y="4072786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6269698" y="473464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45723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680</TotalTime>
  <Words>9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 J Abadi</dc:creator>
  <cp:lastModifiedBy>Al J Abadi</cp:lastModifiedBy>
  <cp:revision>8</cp:revision>
  <dcterms:created xsi:type="dcterms:W3CDTF">2020-07-30T07:28:48Z</dcterms:created>
  <dcterms:modified xsi:type="dcterms:W3CDTF">2020-08-14T16:52:35Z</dcterms:modified>
</cp:coreProperties>
</file>

<file path=docProps/thumbnail.jpeg>
</file>